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66" r:id="rId3"/>
    <p:sldId id="262" r:id="rId4"/>
    <p:sldId id="267" r:id="rId5"/>
    <p:sldId id="268" r:id="rId6"/>
    <p:sldId id="261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>
      <p:cViewPr varScale="1">
        <p:scale>
          <a:sx n="77" d="100"/>
          <a:sy n="77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DA38BB-FB69-4424-B301-A6FC99F906D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E8DF27-E167-4E12-8395-BC7FAE6A60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2952328" cy="360040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имени Александра Козицына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enovo\Picture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4503"/>
            <a:ext cx="849199" cy="10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95936" y="620688"/>
            <a:ext cx="3887788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Пышма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41" y="2708920"/>
            <a:ext cx="494797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9948" y="332656"/>
            <a:ext cx="6264052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имени Александра Козицына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593666"/>
            <a:ext cx="622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соблюдении требований ст. 13.3 ФЗ от 25.12.2008 № 273-ФЗ «О противодействии коррупции». 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384013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утвержден план мероприятий по противодействию коррупции на период 2025-2028 гг. (Приказ от 28.02.2025 № 47)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действует комиссия ответственная за профилактику коррупционных и иных правонарушений.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01.09.2025 прошло заседание Комиссии по противодействию коррупции по реализации мер по предупреждению и противодействию коррупции в учреждении и об итогах выполнения плана мероприятий по противодействия коррупции МАУ ДО «СШ им. Александра Козицына» за 2025 год согласно Плану мероприятий по противодействию коррупции (протокол № 1 от 01.09.2025).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Учреждения размещена информация с контактным номером телефона для обращения граждан по вопросам противодействия коррупции.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новый кодекс этики и служебного поведения работников учреждения.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должностей работников, которые связаны с высоким коррупционным риском, утвержден перечень должностей и обновлена карта коррупционных рисков на 2025-2026 гг. (Приказ от 27.11.2025 №171)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соответствии с действующей учетной политикой учреждения осуществляется контроль за расходованием бюджетных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подготавливается информационно-аналитическая справка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контрольных мероприятий в бухгалтерском учете.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установленные сроки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МКУ «УСМ ГО Верхняя Пышма».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165618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9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19538" y="332656"/>
            <a:ext cx="6264052" cy="6477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имени Александра Козицына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enovo\Picture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4503"/>
            <a:ext cx="849199" cy="10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23728" y="1385667"/>
            <a:ext cx="6759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плана по противодействию коррупции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154983"/>
            <a:ext cx="5823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действующую комиссию по профилактике коррупционных правонарушений добавлены представители администрации и общественности.</a:t>
            </a:r>
            <a:r>
              <a:rPr lang="ru-RU" sz="1400" dirty="0" smtClean="0"/>
              <a:t> 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24.04.2025, 15.05.2025 проведены просветительские беседы с тренерским составом на тренерском.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12.05.2025 проведена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учеба с руководителями подразделений по антикоррупционной тематике и об изменениях в законодательстве «О противодействии в коррупции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30.05.2025 проведена товарищеская игра по хоккею между обучающимися 2008 г.р. и тренерско-преподавательским составом.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87608"/>
            <a:ext cx="2488721" cy="23187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06947"/>
            <a:ext cx="2581714" cy="23604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2808312" cy="33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19538" y="332656"/>
            <a:ext cx="6264052" cy="6477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имени Александра Козицына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enovo\Picture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4503"/>
            <a:ext cx="849199" cy="10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39752" y="1385667"/>
            <a:ext cx="654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плана по противодействию коррупции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2025 год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154983"/>
            <a:ext cx="5472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06.06.2025 проведен информационный час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антикоррупционного мировоззрения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«Коррупция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опас-но!». Дискуссия на тему - «Как решить проблему коррупции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регулярной основе закупочной комиссией ведется контроль за целевым использованием бюджетных средств при заключении контрактов для нужд Учреждения.</a:t>
            </a:r>
          </a:p>
        </p:txBody>
      </p:sp>
      <p:pic>
        <p:nvPicPr>
          <p:cNvPr id="3" name="Picture 2" descr="МЫ против корруп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78406"/>
            <a:ext cx="2593503" cy="22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0" y="3401028"/>
            <a:ext cx="2520281" cy="3127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4365104"/>
            <a:ext cx="3025551" cy="21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3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19538" y="332656"/>
            <a:ext cx="6264052" cy="6477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имени Александра Козицына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enovo\Picture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4503"/>
            <a:ext cx="849199" cy="10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79712" y="1385667"/>
            <a:ext cx="6903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культурно-просветительских мероприятий, способствующих формированию в обществе неприятия всех форм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2011719"/>
            <a:ext cx="8097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16.09.2025 представители МО МВД «Верхнепышминский» провели лекцию для сотрудников учреждения. Темой встречи стали современные виды мошенничества и о коррупционных преступлениях, с просмотром видеоролика «Вместе против коррупции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12.11.2025 проведены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беседа с работниками учреждения, посвященная Международному дню борьбы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36" y="3196833"/>
            <a:ext cx="3218451" cy="34725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43" y="3491601"/>
            <a:ext cx="3449468" cy="29157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6" y="3229533"/>
            <a:ext cx="333301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19538" y="332656"/>
            <a:ext cx="6264052" cy="6477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имени Александра Козицына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enovo\Picture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4503"/>
            <a:ext cx="849199" cy="10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79712" y="1268760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просветительских и воспитательных мероприятий, направленных на создание в обществе атмосферы нетерпимости к коррупционным проявлениям 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учреждении.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8615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13285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проведения Всероссийского дня правовой помощи детям в МАУ ДО «СШ им. Александра Козицына» 12.11.2025 прошла товарищеская игра с хоккеистами на тему «Нет коррупции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20" y="2745151"/>
            <a:ext cx="2967744" cy="2628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95" y="2709375"/>
            <a:ext cx="3024337" cy="266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4185311"/>
            <a:ext cx="3672408" cy="23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99406"/>
            <a:ext cx="4608512" cy="1584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88615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571940" y="2846356"/>
            <a:ext cx="4576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мероприятия, приуроченные к Международному дню борьбы с коррупцией, а именно, предложили пройти кроссворд на антикоррупционную тематику работникам и обучающимся и написать к 09.12.2025 сочинение на тему «Коррупция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нарисовать рисунки.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78349"/>
              </p:ext>
            </p:extLst>
          </p:nvPr>
        </p:nvGraphicFramePr>
        <p:xfrm>
          <a:off x="5388888" y="1772816"/>
          <a:ext cx="3494702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4" imgW="6786306" imgH="9928410" progId="Word.Document.12">
                  <p:embed/>
                </p:oleObj>
              </mc:Choice>
              <mc:Fallback>
                <p:oleObj name="Документ" r:id="rId4" imgW="6786306" imgH="99284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8888" y="1772816"/>
                        <a:ext cx="3494702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19538" y="332656"/>
            <a:ext cx="6264052" cy="6477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имени Александра Козицына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7" y="4229709"/>
            <a:ext cx="4364730" cy="25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98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779</TotalTime>
  <Words>510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Cambria Math</vt:lpstr>
      <vt:lpstr>Candara</vt:lpstr>
      <vt:lpstr>Symbol</vt:lpstr>
      <vt:lpstr>Times New Roman</vt:lpstr>
      <vt:lpstr>Волна</vt:lpstr>
      <vt:lpstr>Документ</vt:lpstr>
      <vt:lpstr>Спортивная школа имени Александра Козицына</vt:lpstr>
      <vt:lpstr>Спортивная школа имени Александра Козицына</vt:lpstr>
      <vt:lpstr>Спортивная школа имени Александра Козицына</vt:lpstr>
      <vt:lpstr>Спортивная школа имени Александра Козицына</vt:lpstr>
      <vt:lpstr>Спортивная школа имени Александра Козицына</vt:lpstr>
      <vt:lpstr>Спортивная школа имени Александра Козицына</vt:lpstr>
      <vt:lpstr>Спортивная школа имени Александра Козицына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Ольга Антропова</cp:lastModifiedBy>
  <cp:revision>69</cp:revision>
  <dcterms:created xsi:type="dcterms:W3CDTF">2022-02-17T13:42:37Z</dcterms:created>
  <dcterms:modified xsi:type="dcterms:W3CDTF">2025-12-15T10:44:11Z</dcterms:modified>
</cp:coreProperties>
</file>